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9" r:id="rId2"/>
    <p:sldId id="256" r:id="rId3"/>
    <p:sldId id="257" r:id="rId4"/>
    <p:sldId id="258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3B43"/>
    <a:srgbClr val="C1121F"/>
    <a:srgbClr val="A3BBAD"/>
    <a:srgbClr val="312509"/>
    <a:srgbClr val="FFFFFF"/>
    <a:srgbClr val="E8EDEC"/>
    <a:srgbClr val="65532F"/>
    <a:srgbClr val="7F6000"/>
    <a:srgbClr val="FFC521"/>
    <a:srgbClr val="FFD8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9" autoAdjust="0"/>
    <p:restoredTop sz="88288" autoAdjust="0"/>
  </p:normalViewPr>
  <p:slideViewPr>
    <p:cSldViewPr snapToGrid="0">
      <p:cViewPr>
        <p:scale>
          <a:sx n="66" d="100"/>
          <a:sy n="66" d="100"/>
        </p:scale>
        <p:origin x="595" y="13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FC16F-7577-4282-9E6E-9BE68AF38279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22EF6-D2E7-4A61-BA31-A603CC99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Choosing Web Fonts: A Beginner’s Guide: https://design.google/library/choosing-web-fonts-beginners-guide/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47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Choosing Web Fonts: A Beginner’s Guide: https://design.google/library/choosing-web-fonts-beginners-guide/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Choosing Web Fonts: A Beginner’s Guide: https://design.google/library/choosing-web-fonts-beginners-guide/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https://materialdesignicons.com/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1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03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9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29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4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1" indent="0" algn="ctr">
              <a:buNone/>
              <a:defRPr sz="2000"/>
            </a:lvl2pPr>
            <a:lvl3pPr marL="914361" indent="0" algn="ctr">
              <a:buNone/>
              <a:defRPr sz="1800"/>
            </a:lvl3pPr>
            <a:lvl4pPr marL="1371543" indent="0" algn="ctr">
              <a:buNone/>
              <a:defRPr sz="1600"/>
            </a:lvl4pPr>
            <a:lvl5pPr marL="1828724" indent="0" algn="ctr">
              <a:buNone/>
              <a:defRPr sz="1600"/>
            </a:lvl5pPr>
            <a:lvl6pPr marL="2285904" indent="0" algn="ctr">
              <a:buNone/>
              <a:defRPr sz="1600"/>
            </a:lvl6pPr>
            <a:lvl7pPr marL="2743085" indent="0" algn="ctr">
              <a:buNone/>
              <a:defRPr sz="1600"/>
            </a:lvl7pPr>
            <a:lvl8pPr marL="3200266" indent="0" algn="ctr">
              <a:buNone/>
              <a:defRPr sz="1600"/>
            </a:lvl8pPr>
            <a:lvl9pPr marL="3657447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84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06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38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0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07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5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2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3" indent="0">
              <a:buNone/>
              <a:defRPr sz="1000"/>
            </a:lvl4pPr>
            <a:lvl5pPr marL="1828724" indent="0">
              <a:buNone/>
              <a:defRPr sz="1000"/>
            </a:lvl5pPr>
            <a:lvl6pPr marL="2285904" indent="0">
              <a:buNone/>
              <a:defRPr sz="1000"/>
            </a:lvl6pPr>
            <a:lvl7pPr marL="2743085" indent="0">
              <a:buNone/>
              <a:defRPr sz="1000"/>
            </a:lvl7pPr>
            <a:lvl8pPr marL="3200266" indent="0">
              <a:buNone/>
              <a:defRPr sz="1000"/>
            </a:lvl8pPr>
            <a:lvl9pPr marL="3657447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50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3" indent="0">
              <a:buNone/>
              <a:defRPr sz="1000"/>
            </a:lvl4pPr>
            <a:lvl5pPr marL="1828724" indent="0">
              <a:buNone/>
              <a:defRPr sz="1000"/>
            </a:lvl5pPr>
            <a:lvl6pPr marL="2285904" indent="0">
              <a:buNone/>
              <a:defRPr sz="1000"/>
            </a:lvl6pPr>
            <a:lvl7pPr marL="2743085" indent="0">
              <a:buNone/>
              <a:defRPr sz="1000"/>
            </a:lvl7pPr>
            <a:lvl8pPr marL="3200266" indent="0">
              <a:buNone/>
              <a:defRPr sz="1000"/>
            </a:lvl8pPr>
            <a:lvl9pPr marL="3657447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0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CA304-DA7C-47C7-A3AB-3345755F7CE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3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2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1221" y="-1831513"/>
            <a:ext cx="3353062" cy="2209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811" y="-1831512"/>
            <a:ext cx="3161269" cy="22037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31221" y="709801"/>
            <a:ext cx="4602879" cy="2979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199" y="601817"/>
            <a:ext cx="4869602" cy="37646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37551" y="4020820"/>
            <a:ext cx="5303980" cy="4084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5571" y="-1966131"/>
            <a:ext cx="7239627" cy="3932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342" y="2568103"/>
            <a:ext cx="5243014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7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-5648960"/>
            <a:ext cx="12192000" cy="21570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-5648960"/>
            <a:ext cx="12192000" cy="2157047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Constantia" panose="02030602050306030303" pitchFamily="18" charset="0"/>
              </a:rPr>
              <a:t>Your Travel Planner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-3261360"/>
            <a:ext cx="12192000" cy="21570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-3261360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Corbel Light" panose="020B0303020204020204" pitchFamily="34" charset="0"/>
              </a:rPr>
              <a:t>Your Travel Planner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-873760"/>
            <a:ext cx="12192000" cy="2157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-873760"/>
            <a:ext cx="12192000" cy="2157047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Felix Titling" panose="04060505060202020A04" pitchFamily="82" charset="0"/>
              </a:rPr>
              <a:t>Your Travel Planner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1513841"/>
            <a:ext cx="12192000" cy="21570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1513841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Georgia" panose="02040502050405020303" pitchFamily="18" charset="0"/>
              </a:rPr>
              <a:t>Your Travel Planner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3901441"/>
            <a:ext cx="12192000" cy="21570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3901441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Goudy Old Style" panose="02020502050305020303" pitchFamily="18" charset="0"/>
              </a:rPr>
              <a:t>Your Travel Planner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6289041"/>
            <a:ext cx="12192000" cy="21570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6289041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Lucida Bright" panose="02040602050505020304" pitchFamily="18" charset="0"/>
              </a:rPr>
              <a:t>Your Travel Planner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8676640"/>
            <a:ext cx="12192000" cy="21570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8676640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Trebuchet MS" panose="020B0603020202020204" pitchFamily="34" charset="0"/>
              </a:rPr>
              <a:t>Your Travel Planner</a:t>
            </a:r>
          </a:p>
        </p:txBody>
      </p:sp>
    </p:spTree>
    <p:extLst>
      <p:ext uri="{BB962C8B-B14F-4D97-AF65-F5344CB8AC3E}">
        <p14:creationId xmlns:p14="http://schemas.microsoft.com/office/powerpoint/2010/main" val="75507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1"/>
            <a:ext cx="12192000" cy="2157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1"/>
            <a:ext cx="12192000" cy="2157047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accent3">
                    <a:lumMod val="50000"/>
                  </a:schemeClr>
                </a:solidFill>
                <a:latin typeface="Felix Titling" panose="04060505060202020A04" pitchFamily="82" charset="0"/>
              </a:rPr>
              <a:t>Your Travel Planner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2519681"/>
            <a:ext cx="12192000" cy="215704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2519681"/>
            <a:ext cx="12192000" cy="2157047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accent3">
                    <a:lumMod val="50000"/>
                  </a:schemeClr>
                </a:solidFill>
                <a:latin typeface="Work Sans Light" pitchFamily="2" charset="0"/>
              </a:rPr>
              <a:t>Your Travel Planner</a:t>
            </a:r>
          </a:p>
        </p:txBody>
      </p:sp>
    </p:spTree>
    <p:extLst>
      <p:ext uri="{BB962C8B-B14F-4D97-AF65-F5344CB8AC3E}">
        <p14:creationId xmlns:p14="http://schemas.microsoft.com/office/powerpoint/2010/main" val="30683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1"/>
            <a:ext cx="12192000" cy="215704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441065" y="743244"/>
            <a:ext cx="5309870" cy="67056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882048" y="276324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would you like to go?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6150" y="276297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69350" y="276297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7085205"/>
            <a:ext cx="3970364" cy="763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148080" y="7085205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1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8023050"/>
            <a:ext cx="3970364" cy="76339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1148080" y="7987657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2049" y="3830320"/>
            <a:ext cx="4854221" cy="2572654"/>
          </a:xfrm>
          <a:prstGeom prst="rect">
            <a:avLst/>
          </a:prstGeom>
          <a:solidFill>
            <a:srgbClr val="0E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52227" y="3968077"/>
            <a:ext cx="2527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Work Sans" pitchFamily="2" charset="0"/>
              </a:rPr>
              <a:t>Erfurt, </a:t>
            </a:r>
            <a:r>
              <a:rPr lang="en-US" sz="1200" dirty="0">
                <a:solidFill>
                  <a:schemeClr val="bg1"/>
                </a:solidFill>
                <a:latin typeface="Work Sans" pitchFamily="2" charset="0"/>
              </a:rPr>
              <a:t>Germany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7041" y="4718553"/>
            <a:ext cx="13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23</a:t>
            </a:r>
            <a:r>
              <a:rPr lang="en-DE" sz="4000" dirty="0">
                <a:solidFill>
                  <a:schemeClr val="bg1"/>
                </a:solidFill>
                <a:latin typeface="Work Sans" pitchFamily="2" charset="0"/>
              </a:rPr>
              <a:t>⁰</a:t>
            </a:r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C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64" y="4786987"/>
            <a:ext cx="580926" cy="58092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551751" y="4718553"/>
            <a:ext cx="0" cy="70788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92800" y="4786987"/>
            <a:ext cx="1770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Humidity: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Wind: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Pressure: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882048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882048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Work Sans Light" pitchFamily="2" charset="0"/>
              </a:rPr>
              <a:t>M	on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94" y="5957347"/>
            <a:ext cx="239701" cy="23970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82048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864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78640" y="5730582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86" y="5957347"/>
            <a:ext cx="239701" cy="23970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57864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2578640" y="5727831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26898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268984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Wed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30" y="5957347"/>
            <a:ext cx="239701" cy="23970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26898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65577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965577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Thu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23" y="5957348"/>
            <a:ext cx="239701" cy="239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965577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965576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72160" y="5727831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65592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655920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Fri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66" y="5957348"/>
            <a:ext cx="239701" cy="23970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65592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4655919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34626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346264" y="5730583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Sat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10" y="5957348"/>
            <a:ext cx="239701" cy="23970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34626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042856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042856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Sun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02" y="5957348"/>
            <a:ext cx="239701" cy="23970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042856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6042855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349439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71" y="3830320"/>
            <a:ext cx="3858979" cy="257265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003800" y="3968077"/>
            <a:ext cx="155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Work Sans" pitchFamily="2" charset="0"/>
              </a:rPr>
              <a:t>23:35</a:t>
            </a:r>
          </a:p>
          <a:p>
            <a:pPr algn="r"/>
            <a:r>
              <a:rPr lang="en-US" sz="800" dirty="0" smtClean="0">
                <a:solidFill>
                  <a:schemeClr val="bg1"/>
                </a:solidFill>
                <a:latin typeface="Work Sans" pitchFamily="2" charset="0"/>
              </a:rPr>
              <a:t>Local time</a:t>
            </a:r>
            <a:endParaRPr lang="en-US" sz="100" dirty="0">
              <a:solidFill>
                <a:schemeClr val="bg1"/>
              </a:solidFill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" b="39"/>
          <a:stretch/>
        </p:blipFill>
        <p:spPr>
          <a:xfrm>
            <a:off x="0" y="0"/>
            <a:ext cx="12192000" cy="861568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61568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16367" y="1366365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882048" y="276324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would you like to go?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6150" y="276297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69350" y="276297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88" y="9327662"/>
            <a:ext cx="3970364" cy="763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152869" y="9327662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2049" y="3830320"/>
            <a:ext cx="4854221" cy="2572654"/>
          </a:xfrm>
          <a:prstGeom prst="rect">
            <a:avLst/>
          </a:prstGeom>
          <a:solidFill>
            <a:srgbClr val="0E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52227" y="3968077"/>
            <a:ext cx="2527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Work Sans" pitchFamily="2" charset="0"/>
              </a:rPr>
              <a:t>Erfurt, </a:t>
            </a:r>
            <a:r>
              <a:rPr lang="en-US" sz="1200" dirty="0">
                <a:solidFill>
                  <a:schemeClr val="bg1"/>
                </a:solidFill>
                <a:latin typeface="Work Sans" pitchFamily="2" charset="0"/>
              </a:rPr>
              <a:t>Germany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7041" y="4718553"/>
            <a:ext cx="13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23</a:t>
            </a:r>
            <a:r>
              <a:rPr lang="en-DE" sz="4000" dirty="0">
                <a:solidFill>
                  <a:schemeClr val="bg1"/>
                </a:solidFill>
                <a:latin typeface="Work Sans" pitchFamily="2" charset="0"/>
              </a:rPr>
              <a:t>⁰</a:t>
            </a:r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C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64" y="4786987"/>
            <a:ext cx="580926" cy="58092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551751" y="4718553"/>
            <a:ext cx="0" cy="70788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92800" y="4786987"/>
            <a:ext cx="1770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Humidity: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Wind: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Pressure: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882048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882048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Mon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94" y="5957347"/>
            <a:ext cx="239701" cy="23970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82048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864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78640" y="5730582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86" y="5957347"/>
            <a:ext cx="239701" cy="23970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57864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2578640" y="5727831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26898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268984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Wed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30" y="5957347"/>
            <a:ext cx="239701" cy="23970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26898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65577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965577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Thu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23" y="5957348"/>
            <a:ext cx="239701" cy="239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965577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965576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72160" y="5727831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65592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655920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Fri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66" y="5957348"/>
            <a:ext cx="239701" cy="23970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65592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4655919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34626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346264" y="5730583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Sat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10" y="5957348"/>
            <a:ext cx="239701" cy="23970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34626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042856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042856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Sun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02" y="5957348"/>
            <a:ext cx="239701" cy="23970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042856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6042855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349439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71" y="3830320"/>
            <a:ext cx="3858979" cy="257265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003800" y="3968077"/>
            <a:ext cx="155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Work Sans" pitchFamily="2" charset="0"/>
              </a:rPr>
              <a:t>23:35</a:t>
            </a:r>
          </a:p>
          <a:p>
            <a:pPr algn="r"/>
            <a:r>
              <a:rPr lang="en-US" sz="800" dirty="0" smtClean="0">
                <a:solidFill>
                  <a:schemeClr val="bg1"/>
                </a:solidFill>
                <a:latin typeface="Work Sans" pitchFamily="2" charset="0"/>
              </a:rPr>
              <a:t>Local time</a:t>
            </a:r>
            <a:endParaRPr lang="en-US" sz="100" dirty="0">
              <a:solidFill>
                <a:schemeClr val="bg1"/>
              </a:solidFill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07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0" y="0"/>
            <a:ext cx="12196789" cy="8119270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11927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882048" y="264132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would you like to go?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6150" y="264105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69350" y="264105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616367" y="938099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</p:spTree>
    <p:extLst>
      <p:ext uri="{BB962C8B-B14F-4D97-AF65-F5344CB8AC3E}">
        <p14:creationId xmlns:p14="http://schemas.microsoft.com/office/powerpoint/2010/main" val="27332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0" y="0"/>
            <a:ext cx="12196789" cy="8119270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11927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16367" y="938099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882048" y="264132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 w="38100">
            <a:solidFill>
              <a:srgbClr val="C11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0E3B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asdsadasd</a:t>
            </a:r>
            <a:endParaRPr lang="en-US" sz="1400" dirty="0">
              <a:solidFill>
                <a:srgbClr val="0E3B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16150" y="264105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69350" y="264105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8023050"/>
            <a:ext cx="3970364" cy="7633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148080" y="7987657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882047" y="1974154"/>
            <a:ext cx="4160807" cy="649307"/>
          </a:xfrm>
          <a:prstGeom prst="roundRect">
            <a:avLst>
              <a:gd name="adj" fmla="val 5100"/>
            </a:avLst>
          </a:prstGeom>
          <a:solidFill>
            <a:schemeClr val="bg1">
              <a:alpha val="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C112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Unfortunately, I don’t know this place. Please choose another location.</a:t>
            </a:r>
            <a:endParaRPr lang="en-US" sz="1400" dirty="0">
              <a:solidFill>
                <a:srgbClr val="C1121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36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0" y="0"/>
            <a:ext cx="12196789" cy="8119270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11927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882048" y="264132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0E3B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Erfurt</a:t>
            </a:r>
            <a:endParaRPr lang="en-US" sz="1400" dirty="0">
              <a:solidFill>
                <a:srgbClr val="0E3B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16150" y="264105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0E3B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24/08/2021</a:t>
            </a:r>
            <a:endParaRPr lang="en-US" sz="1400" dirty="0">
              <a:solidFill>
                <a:srgbClr val="0E3B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69350" y="264105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2049" y="3830320"/>
            <a:ext cx="4854221" cy="2572654"/>
          </a:xfrm>
          <a:prstGeom prst="rect">
            <a:avLst/>
          </a:prstGeom>
          <a:solidFill>
            <a:srgbClr val="0E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52227" y="3968077"/>
            <a:ext cx="2527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Work Sans" pitchFamily="2" charset="0"/>
              </a:rPr>
              <a:t>Erfurt, </a:t>
            </a:r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Germany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7041" y="4718553"/>
            <a:ext cx="13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23</a:t>
            </a:r>
            <a:r>
              <a:rPr lang="en-DE" sz="4000" dirty="0">
                <a:solidFill>
                  <a:schemeClr val="bg1"/>
                </a:solidFill>
                <a:latin typeface="Work Sans" pitchFamily="2" charset="0"/>
              </a:rPr>
              <a:t>⁰</a:t>
            </a:r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C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64" y="4786987"/>
            <a:ext cx="580926" cy="58092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551751" y="4718553"/>
            <a:ext cx="0" cy="70788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92800" y="4786987"/>
            <a:ext cx="1770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Humidity: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Wind: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Pressure: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882048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882048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Mon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94" y="5957347"/>
            <a:ext cx="239701" cy="23970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82048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864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78640" y="5730582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86" y="5957347"/>
            <a:ext cx="239701" cy="23970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57864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2578640" y="5727831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26898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268984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Wed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30" y="5957347"/>
            <a:ext cx="239701" cy="23970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26898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65577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965577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Thu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23" y="5957348"/>
            <a:ext cx="239701" cy="239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965577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965576" y="5727832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72160" y="5727831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65592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655920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Fri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66" y="5957348"/>
            <a:ext cx="239701" cy="23970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65592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4655919" y="5727832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34626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346264" y="5730583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Sat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10" y="5957348"/>
            <a:ext cx="239701" cy="23970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34626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042856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042856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Sun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02" y="5957348"/>
            <a:ext cx="239701" cy="23970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042856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6042855" y="5727832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349439" y="5727832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71" y="3830320"/>
            <a:ext cx="3858979" cy="257265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003800" y="3968077"/>
            <a:ext cx="15544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Work Sans" pitchFamily="2" charset="0"/>
              </a:rPr>
              <a:t>23:35</a:t>
            </a:r>
          </a:p>
          <a:p>
            <a:pPr algn="r"/>
            <a:r>
              <a:rPr lang="en-US" sz="1000" dirty="0" smtClean="0">
                <a:solidFill>
                  <a:schemeClr val="bg1"/>
                </a:solidFill>
                <a:latin typeface="Work Sans" pitchFamily="2" charset="0"/>
              </a:rPr>
              <a:t>Local time</a:t>
            </a:r>
            <a:endParaRPr lang="en-US" sz="300" dirty="0">
              <a:solidFill>
                <a:schemeClr val="bg1"/>
              </a:solidFill>
              <a:latin typeface="Work Sans" pitchFamily="2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317230" y="4137353"/>
            <a:ext cx="2278019" cy="24622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0E3B43"/>
                </a:solidFill>
                <a:latin typeface="Work Sans" pitchFamily="2" charset="0"/>
              </a:rPr>
              <a:t>Erfurt, Dom</a:t>
            </a:r>
            <a:endParaRPr lang="en-US" sz="1000" dirty="0">
              <a:solidFill>
                <a:srgbClr val="0E3B43"/>
              </a:solidFill>
              <a:latin typeface="Work Sans" pitchFamily="2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16367" y="938099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</p:spTree>
    <p:extLst>
      <p:ext uri="{BB962C8B-B14F-4D97-AF65-F5344CB8AC3E}">
        <p14:creationId xmlns:p14="http://schemas.microsoft.com/office/powerpoint/2010/main" val="73349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4093</TotalTime>
  <Words>333</Words>
  <Application>Microsoft Office PowerPoint</Application>
  <PresentationFormat>Widescreen</PresentationFormat>
  <Paragraphs>109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Arial</vt:lpstr>
      <vt:lpstr>Calibri</vt:lpstr>
      <vt:lpstr>Calibri Light</vt:lpstr>
      <vt:lpstr>Constantia</vt:lpstr>
      <vt:lpstr>Corbel Light</vt:lpstr>
      <vt:lpstr>Felix Titling</vt:lpstr>
      <vt:lpstr>Georgia</vt:lpstr>
      <vt:lpstr>Goudy Old Style</vt:lpstr>
      <vt:lpstr>Lucida Bright</vt:lpstr>
      <vt:lpstr>Open Sans</vt:lpstr>
      <vt:lpstr>Trebuchet MS</vt:lpstr>
      <vt:lpstr>Work Sans</vt:lpstr>
      <vt:lpstr>Work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Dittforth, Stefan</dc:creator>
  <cp:lastModifiedBy>Dittforth, Stefan</cp:lastModifiedBy>
  <cp:revision>31</cp:revision>
  <dcterms:created xsi:type="dcterms:W3CDTF">2021-08-23T17:22:03Z</dcterms:created>
  <dcterms:modified xsi:type="dcterms:W3CDTF">2021-08-28T10:59:11Z</dcterms:modified>
</cp:coreProperties>
</file>